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88" r:id="rId4"/>
    <p:sldId id="261" r:id="rId5"/>
    <p:sldId id="262" r:id="rId6"/>
    <p:sldId id="265" r:id="rId7"/>
    <p:sldId id="289" r:id="rId8"/>
    <p:sldId id="290" r:id="rId9"/>
    <p:sldId id="267" r:id="rId10"/>
    <p:sldId id="266" r:id="rId11"/>
    <p:sldId id="269" r:id="rId12"/>
    <p:sldId id="291" r:id="rId13"/>
    <p:sldId id="277" r:id="rId14"/>
    <p:sldId id="278" r:id="rId15"/>
    <p:sldId id="268" r:id="rId16"/>
    <p:sldId id="270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11. </a:t>
            </a:r>
            <a:r>
              <a:rPr lang="en-US" sz="3200" dirty="0" smtClean="0"/>
              <a:t>LINEAR MOMENTUM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 descr="C:\Users\nandini.ahuja\AppData\Local\Temp\wzd2a6\PL 7.1\boy-ska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1719262"/>
            <a:ext cx="38481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0" name="Picture 2" descr="C:\Users\nandini.ahuja\AppData\Local\Temp\wz75b8\PL 7.1\boy-stand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630" y="1912159"/>
            <a:ext cx="1298740" cy="303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1600200"/>
            <a:ext cx="6324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04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C:\Users\nandini.ahuja\AppData\Local\Temp\wzabc6\PL 7.1\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756" y="3067050"/>
            <a:ext cx="4394488" cy="125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08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8" name="Picture 2" descr="C:\Users\nandini.ahuja\AppData\Local\Temp\wz7aa8\PL 7.1\ca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055" y="2897579"/>
            <a:ext cx="4165889" cy="119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2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4" name="Picture 2" descr="C:\Users\nandini.ahuja\AppData\Local\Temp\wzd7c5\PL 7.1\car-crash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310" y="2624448"/>
            <a:ext cx="4498397" cy="12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1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2" name="Picture 2" descr="C:\Users\nandini.ahuja\AppData\Local\Temp\wze7fb\PL 7.1\car2-crash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182" y="2980706"/>
            <a:ext cx="3999636" cy="114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3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6" name="Picture 2" descr="C:\Users\nandini.ahuja\AppData\Local\Temp\wz46eb\PL 7.1\car-crash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583" y="2778826"/>
            <a:ext cx="4456834" cy="127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2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nandini.ahuja\AppData\Local\Temp\wzcfe8\PL 7.1\car2-crash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892" y="3102180"/>
            <a:ext cx="4706216" cy="134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58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4" name="Picture 2" descr="C:\Users\nandini.ahuja\AppData\Local\Temp\wz9f19\PL 7.1\hockey-player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740" y="2517569"/>
            <a:ext cx="2978519" cy="213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5" y="2719387"/>
            <a:ext cx="5821476" cy="155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338" name="Picture 2" descr="C:\Users\nandini.ahuja\AppData\Local\Temp\wz1ca1\PL 7.1\hockey-player-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54" y="2284062"/>
            <a:ext cx="2133291" cy="226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61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362" name="Picture 2" descr="C:\Users\nandini.ahuja\AppData\Local\Temp\wz7896\PL 7.1\hockey-player-r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40" y="2314812"/>
            <a:ext cx="2330719" cy="25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386" name="Picture 2" descr="C:\Users\nandini.ahuja\AppData\Local\Temp\wz8ec4\PL 7.1\hockey-player-blu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752" y="2301048"/>
            <a:ext cx="3048495" cy="236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8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410" name="Picture 2" descr="C:\Users\nandini.ahuja\AppData\Local\Temp\wz2603\PL 7.1\cue-b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2" y="2786062"/>
            <a:ext cx="12858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9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434" name="Picture 2" descr="C:\Users\nandini.ahuja\AppData\Local\Temp\wz6ac0\PL 7.1\8-b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2" y="2786062"/>
            <a:ext cx="12858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74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458" name="Picture 2" descr="C:\Users\nandini.ahuja\AppData\Local\Temp\wzb9ca\PL 7.1\8-ball-pla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2" y="2786062"/>
            <a:ext cx="12858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20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 descr="C:\Users\nandini.ahuja\AppData\Local\Temp\wz88fa\PL 7.1\skateboa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152775"/>
            <a:ext cx="21336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6" name="Picture 2" descr="C:\Users\nandini.ahuja\AppData\Local\Temp\wz34b3\PL 7.1\boy-movin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7" y="2000250"/>
            <a:ext cx="23717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C:\Users\nandini.ahuja\AppData\Local\Temp\wz5e81\PL 7.1\boy-moving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7" y="2000250"/>
            <a:ext cx="23717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 descr="C:\Users\nandini.ahuja\AppData\Local\Temp\wz8e85\PL 7.1\boy-moving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7" y="2000250"/>
            <a:ext cx="23717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752725"/>
            <a:ext cx="5762625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5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2533650"/>
            <a:ext cx="46101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6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C:\Users\nandini.ahuja\AppData\Local\Temp\wzabc6\PL 7.1\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756" y="3067050"/>
            <a:ext cx="4394488" cy="125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359</Words>
  <Application>Microsoft Office PowerPoint</Application>
  <PresentationFormat>Custom</PresentationFormat>
  <Paragraphs>30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38</cp:revision>
  <dcterms:created xsi:type="dcterms:W3CDTF">2015-06-29T15:58:30Z</dcterms:created>
  <dcterms:modified xsi:type="dcterms:W3CDTF">2015-08-31T16:54:38Z</dcterms:modified>
</cp:coreProperties>
</file>